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8" r:id="rId2"/>
    <p:sldId id="280" r:id="rId3"/>
    <p:sldId id="279" r:id="rId4"/>
    <p:sldId id="282" r:id="rId5"/>
    <p:sldId id="299" r:id="rId6"/>
    <p:sldId id="300" r:id="rId7"/>
    <p:sldId id="301" r:id="rId8"/>
    <p:sldId id="302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7" r:id="rId24"/>
    <p:sldId id="318" r:id="rId25"/>
    <p:sldId id="319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B68A9D6-0449-44F1-9E68-D27DE7F14B7B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94F418C-A61D-4CE6-A441-BE35B1F8D0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8656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1d4a4b54241e.jp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ADE78-218A-45D8-B0C6-03348B269397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460AD-CC16-4CB6-8B01-5A43F6521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B97B5-2193-4549-857B-C96C9E35CEDD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F2A29-4FBA-4DF5-9D5B-E98D5AFA4A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D7E99-E097-4A0D-935C-65EEA35F9268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B58F8-03B3-442C-B783-1EC8BEE951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D400D-2C96-4B24-9D04-D39250C4EA6E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9490D-4BD5-48F3-9639-14EB11843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7B0C1-6B57-41D0-AF05-DE79695AA104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925AE-3C68-4BC4-B745-024894EC08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A7D3E-7378-4AF4-8AF4-54A5FBBFB261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24B20-7663-4225-B058-1B5AD59F1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49BC3-860F-4C5B-AAED-37C276002331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9BA27-D217-4081-AAA7-5A1001A71C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9B5C7-2989-4B73-A5F3-3244D209CB98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82870-5148-4120-AD53-E3C05736F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A92CBE-698E-420D-AC06-1E46A0C1C726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35C4C-26C6-414A-8EF2-E160C940C4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77FBF-A3E0-4339-8954-F55B82575A0E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7772A-102F-4AC0-B2CD-11191F1826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F62A-073D-4E77-8349-B94BAC58BA60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784D-9067-4FBC-B0DF-EC71857439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D9F6E1-9EFB-4DDE-B4F7-02C4C5A8746F}" type="datetimeFigureOut">
              <a:rPr lang="ru-RU"/>
              <a:pPr>
                <a:defRPr/>
              </a:pPr>
              <a:t>09.02.2024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59A1A7-0CAD-476B-A1E3-D8E74621D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щму\Desktop\into-the-spiders-web.jpg"/>
          <p:cNvPicPr>
            <a:picLocks noChangeAspect="1" noChangeArrowheads="1"/>
          </p:cNvPicPr>
          <p:nvPr/>
        </p:nvPicPr>
        <p:blipFill>
          <a:blip r:embed="rId2" cstate="print"/>
          <a:srcRect l="6854" r="3125"/>
          <a:stretch>
            <a:fillRect/>
          </a:stretch>
        </p:blipFill>
        <p:spPr bwMode="auto">
          <a:xfrm>
            <a:off x="0" y="0"/>
            <a:ext cx="9188657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МБДОУ Аннинский д/с ОРВ «Росток»</a:t>
            </a:r>
            <a:endParaRPr lang="ru-RU" sz="1600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96" y="2857496"/>
            <a:ext cx="8286808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660066"/>
                </a:solidFill>
              </a:rPr>
              <a:t>Исследовательский проект </a:t>
            </a:r>
            <a:br>
              <a:rPr lang="ru-RU" sz="3200" b="1" i="1" dirty="0">
                <a:solidFill>
                  <a:srgbClr val="660066"/>
                </a:solidFill>
              </a:rPr>
            </a:br>
            <a:r>
              <a:rPr lang="ru-RU" sz="3200" b="1" i="1" dirty="0">
                <a:solidFill>
                  <a:srgbClr val="660066"/>
                </a:solidFill>
              </a:rPr>
              <a:t>«Паучки»</a:t>
            </a:r>
            <a:endParaRPr lang="ru-RU" sz="3200" dirty="0">
              <a:solidFill>
                <a:srgbClr val="66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5733256"/>
            <a:ext cx="4427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 проекта: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Левикин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Юрий, Воропаев Евгений </a:t>
            </a:r>
          </a:p>
          <a:p>
            <a:pPr algn="r"/>
            <a:r>
              <a:rPr lang="ru-RU">
                <a:latin typeface="Times New Roman" pitchFamily="18" charset="0"/>
                <a:cs typeface="Times New Roman" pitchFamily="18" charset="0"/>
              </a:rPr>
              <a:t>Руководитель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Межова И.Н.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5F4C9A-DE0C-0E85-B691-C76CA04A9FE2}"/>
              </a:ext>
            </a:extLst>
          </p:cNvPr>
          <p:cNvSpPr txBox="1"/>
          <p:nvPr/>
        </p:nvSpPr>
        <p:spPr>
          <a:xfrm>
            <a:off x="539552" y="1196752"/>
            <a:ext cx="7560840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Обоняние у пауков развито лучше, чем зрение.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4" descr="1">
            <a:extLst>
              <a:ext uri="{FF2B5EF4-FFF2-40B4-BE49-F238E27FC236}">
                <a16:creationId xmlns:a16="http://schemas.microsoft.com/office/drawing/2014/main" id="{4201424C-E91D-4A0B-B985-A44FFB419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2420888"/>
            <a:ext cx="5043488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34687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39A7E3-2516-4D2E-B544-BBF285FE0459}"/>
              </a:ext>
            </a:extLst>
          </p:cNvPr>
          <p:cNvSpPr txBox="1"/>
          <p:nvPr/>
        </p:nvSpPr>
        <p:spPr>
          <a:xfrm>
            <a:off x="467544" y="620688"/>
            <a:ext cx="7920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Всего пауков 40 000 (сорок  тысяч) видов. Они встречаются буквально везде: и на земле, и под землей, и на деревьях, и в домах, и даже в воде.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Содержимое 3">
            <a:extLst>
              <a:ext uri="{FF2B5EF4-FFF2-40B4-BE49-F238E27FC236}">
                <a16:creationId xmlns:a16="http://schemas.microsoft.com/office/drawing/2014/main" id="{072BEE60-534D-F6D6-24FC-745F785923AD}"/>
              </a:ext>
            </a:extLst>
          </p:cNvPr>
          <p:cNvPicPr>
            <a:picLocks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345" y="2985092"/>
            <a:ext cx="3168352" cy="259228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C:\Users\Администратор\Desktop\моя работа\Пауки\pauk-pticeed.jpg">
            <a:extLst>
              <a:ext uri="{FF2B5EF4-FFF2-40B4-BE49-F238E27FC236}">
                <a16:creationId xmlns:a16="http://schemas.microsoft.com/office/drawing/2014/main" id="{9327E53C-58D2-E1FB-0A63-5B0E89BBE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3735"/>
            <a:ext cx="2852737" cy="2235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http://img-fotki.yandex.ru/get/3306/earthq.f/0_1a6a0_76365791_L">
            <a:extLst>
              <a:ext uri="{FF2B5EF4-FFF2-40B4-BE49-F238E27FC236}">
                <a16:creationId xmlns:a16="http://schemas.microsoft.com/office/drawing/2014/main" id="{2F76EBDC-2231-2A64-C39C-9AAD47400689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6719" y="2789802"/>
            <a:ext cx="2958975" cy="272189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6874E0-5121-32EF-10E3-EA207A47A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697" y="4688967"/>
            <a:ext cx="3012603" cy="189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5437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5CB7F7-81DC-ED6A-2695-813DB0513841}"/>
              </a:ext>
            </a:extLst>
          </p:cNvPr>
          <p:cNvSpPr txBox="1"/>
          <p:nvPr/>
        </p:nvSpPr>
        <p:spPr>
          <a:xfrm>
            <a:off x="683568" y="764704"/>
            <a:ext cx="7416824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Очень большое количество пауков занесены в Красную Книгу.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8206A44-7CB9-5E61-1E5B-3578E73C36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3705576" cy="3271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F3D6CD-1BA9-0982-D14F-DA9AE0C93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502" y="3429000"/>
            <a:ext cx="3816994" cy="336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60381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004BBF-3ADE-80C6-8F19-2E94F1804EBF}"/>
              </a:ext>
            </a:extLst>
          </p:cNvPr>
          <p:cNvSpPr txBox="1"/>
          <p:nvPr/>
        </p:nvSpPr>
        <p:spPr>
          <a:xfrm>
            <a:off x="1115616" y="620688"/>
            <a:ext cx="7344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Пауки – хищники. Пауки едят мух, комаров, других насекомых.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272578-E53E-60F6-F0FD-83F22F465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4" y="2060848"/>
            <a:ext cx="3489819" cy="322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D2E30D-55C8-232D-2902-8D05176E4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450" y="3356993"/>
            <a:ext cx="3711457" cy="2905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66712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1DF0F7-A75D-1AB8-3415-355E6AF8A44A}"/>
              </a:ext>
            </a:extLst>
          </p:cNvPr>
          <p:cNvSpPr txBox="1"/>
          <p:nvPr/>
        </p:nvSpPr>
        <p:spPr>
          <a:xfrm>
            <a:off x="827584" y="548680"/>
            <a:ext cx="7272808" cy="49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Большинство пауков охотится с помощью паутины.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1">
            <a:extLst>
              <a:ext uri="{FF2B5EF4-FFF2-40B4-BE49-F238E27FC236}">
                <a16:creationId xmlns:a16="http://schemas.microsoft.com/office/drawing/2014/main" id="{582804C6-43B2-C208-F83D-528DA088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4172667" cy="300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1">
            <a:extLst>
              <a:ext uri="{FF2B5EF4-FFF2-40B4-BE49-F238E27FC236}">
                <a16:creationId xmlns:a16="http://schemas.microsoft.com/office/drawing/2014/main" id="{94B4B348-74D3-E9E4-F0A6-59088EB3A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284984"/>
            <a:ext cx="3892624" cy="3403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840905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B5CF6F-E540-0178-1CBC-1E0225A36D04}"/>
              </a:ext>
            </a:extLst>
          </p:cNvPr>
          <p:cNvSpPr txBox="1"/>
          <p:nvPr/>
        </p:nvSpPr>
        <p:spPr>
          <a:xfrm>
            <a:off x="539552" y="620689"/>
            <a:ext cx="7920880" cy="1764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Паутина – жидкость, которая выделяется из брюшка паука, застывает на воздухе и превращается в липкую нить. Из этой нити паук плетет паутину. Плетет паук паутину в определенном порядке.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1">
            <a:extLst>
              <a:ext uri="{FF2B5EF4-FFF2-40B4-BE49-F238E27FC236}">
                <a16:creationId xmlns:a16="http://schemas.microsoft.com/office/drawing/2014/main" id="{35D3BB7A-6601-86E7-F3AD-D7B94C077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564904"/>
            <a:ext cx="4273826" cy="409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:\Users\Машака\AppData\Local\Microsoft\Windows\Temporary Internet Files\Content.IE5\RTLI0P22\MP900442455[1].jpg">
            <a:extLst>
              <a:ext uri="{FF2B5EF4-FFF2-40B4-BE49-F238E27FC236}">
                <a16:creationId xmlns:a16="http://schemas.microsoft.com/office/drawing/2014/main" id="{ADEB1410-3056-8DB4-14DA-C6A928CA5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564904"/>
            <a:ext cx="2736304" cy="4024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690100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24F16A-3171-CBA1-813D-53E8B221A138}"/>
              </a:ext>
            </a:extLst>
          </p:cNvPr>
          <p:cNvSpPr txBox="1"/>
          <p:nvPr/>
        </p:nvSpPr>
        <p:spPr>
          <a:xfrm>
            <a:off x="467544" y="476672"/>
            <a:ext cx="3960440" cy="2189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Разные виды пауков плетут разную паутину: паутина-сетка, паутина-гамак, паутина-лестница, круглая паутина.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CD78D0B-A8EF-84FC-35FF-A0AB9718C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6" y="2830898"/>
            <a:ext cx="3833665" cy="355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FE5BC49-7286-5C08-6C1E-5EC8D88103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76672"/>
            <a:ext cx="4035105" cy="3309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E9C97C-ECC4-CC59-83F5-66A92DB9E4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06" y="3780247"/>
            <a:ext cx="4021048" cy="2990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74354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3D5FCF-3712-E24A-482D-28CAEC7DC537}"/>
              </a:ext>
            </a:extLst>
          </p:cNvPr>
          <p:cNvSpPr txBox="1"/>
          <p:nvPr/>
        </p:nvSpPr>
        <p:spPr>
          <a:xfrm>
            <a:off x="1259632" y="692696"/>
            <a:ext cx="7416824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все нити липкие и опасные. Паук помнит, куда наступать нельзя.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1">
            <a:extLst>
              <a:ext uri="{FF2B5EF4-FFF2-40B4-BE49-F238E27FC236}">
                <a16:creationId xmlns:a16="http://schemas.microsoft.com/office/drawing/2014/main" id="{5BB83410-B4CD-6588-9225-3460247F0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642" y="2564904"/>
            <a:ext cx="4160838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75275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33FF83-AEDD-E990-2267-BA2D2808636E}"/>
              </a:ext>
            </a:extLst>
          </p:cNvPr>
          <p:cNvSpPr txBox="1"/>
          <p:nvPr/>
        </p:nvSpPr>
        <p:spPr>
          <a:xfrm>
            <a:off x="1115616" y="404664"/>
            <a:ext cx="7560840" cy="1339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Лапки паука вырабатывают маслянистое вещество, поэтому если паук наступит на липкую нить, то не прилипнет.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1">
            <a:extLst>
              <a:ext uri="{FF2B5EF4-FFF2-40B4-BE49-F238E27FC236}">
                <a16:creationId xmlns:a16="http://schemas.microsoft.com/office/drawing/2014/main" id="{BF5339EE-61CF-5DC9-3E45-82D9351F8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132856"/>
            <a:ext cx="51403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03329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1AEFFB-FF3B-B3A7-CD1E-11D8F97F10D3}"/>
              </a:ext>
            </a:extLst>
          </p:cNvPr>
          <p:cNvSpPr txBox="1"/>
          <p:nvPr/>
        </p:nvSpPr>
        <p:spPr>
          <a:xfrm>
            <a:off x="827584" y="116632"/>
            <a:ext cx="7596336" cy="3832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Чтобы убедиться в том, мы провели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проведения </a:t>
            </a:r>
            <a:r>
              <a:rPr lang="ru-RU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понадобилось: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Картон белый.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Картон цветной.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Скотч двусторонний.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Клей.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Ножницы.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Масло растительное.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 изготовлен макет паутины: на картон наклеили скотч, повторяя рисунок паутины. Некоторые полоски скотча приклеивали липкой стороной наверх. 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0FA17ED-7989-C4FB-1C17-F6A15CF08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949284"/>
            <a:ext cx="3755978" cy="282453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AF8A0D-0F6C-DD5F-69F3-03DCFA915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346" y="116632"/>
            <a:ext cx="2307264" cy="28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2311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611560" y="273050"/>
            <a:ext cx="8357810" cy="6584950"/>
          </a:xfrm>
        </p:spPr>
        <p:txBody>
          <a:bodyPr/>
          <a:lstStyle/>
          <a:p>
            <a:pPr indent="3240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Узнать о жизни пауков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240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исследования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1.Узнать, что представляют собой  пауки: их вешний вид;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Узнать, паук человеку друг или враг?;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Узнать, как пауки вырабатывают паутину, какая бывает паутина и почему пауки не прилипают к своей паутине;</a:t>
            </a:r>
            <a:endParaRPr lang="ru-RU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DDA9CE-9082-A0FF-7195-6B61C8D75B7E}"/>
              </a:ext>
            </a:extLst>
          </p:cNvPr>
          <p:cNvSpPr txBox="1"/>
          <p:nvPr/>
        </p:nvSpPr>
        <p:spPr>
          <a:xfrm>
            <a:off x="4211960" y="908720"/>
            <a:ext cx="4572000" cy="211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Представили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что пальцы – лапки паука, побегали «лапками» по не липким полоскам. Пальцы не прилипали.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липким полоскам пальцы прилипли. Тогда смазали пальцы маслом. Пальцы перестали прилипать и к клейким полоскам скотча!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EEE3F3-1FD1-3AE7-3E44-8E9861BA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32656"/>
            <a:ext cx="3878424" cy="29088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D5FB12-D219-671D-4998-BD8597A740D8}"/>
              </a:ext>
            </a:extLst>
          </p:cNvPr>
          <p:cNvSpPr txBox="1"/>
          <p:nvPr/>
        </p:nvSpPr>
        <p:spPr>
          <a:xfrm>
            <a:off x="4370988" y="3645024"/>
            <a:ext cx="4572000" cy="13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паук, даже если нечаянно наступит на клейкую нить, не окажется в плену собственных сетей, ведь его лапки смазаны особым веществом.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C4ABAA-4055-EC0D-F0BB-4AB4231C4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88" y="3439038"/>
            <a:ext cx="2448272" cy="333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7064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13E2C5-A304-AFA7-DEA6-4992A5A2FF0E}"/>
              </a:ext>
            </a:extLst>
          </p:cNvPr>
          <p:cNvSpPr txBox="1"/>
          <p:nvPr/>
        </p:nvSpPr>
        <p:spPr>
          <a:xfrm>
            <a:off x="827584" y="548680"/>
            <a:ext cx="7704856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Пауки прожорливы: каждый в день съедает не меньше, чем сам весит.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Поедая мух, пауки спасают нас от опасных болезней.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DABA0F-8E6E-908C-42AF-F067DAFFB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96952"/>
            <a:ext cx="4508411" cy="359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579945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9FDA22-4A2A-4EEB-7229-0CADFEFE17C8}"/>
              </a:ext>
            </a:extLst>
          </p:cNvPr>
          <p:cNvSpPr txBox="1"/>
          <p:nvPr/>
        </p:nvSpPr>
        <p:spPr>
          <a:xfrm>
            <a:off x="1259632" y="548680"/>
            <a:ext cx="6984776" cy="483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Паучий яд используют в медицине.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B16979-E9C8-11C0-5E23-C771D71B33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192414"/>
            <a:ext cx="5580112" cy="31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3004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14C207C-219E-8D66-B8A0-371AE7D579AE}"/>
              </a:ext>
            </a:extLst>
          </p:cNvPr>
          <p:cNvSpPr txBox="1"/>
          <p:nvPr/>
        </p:nvSpPr>
        <p:spPr>
          <a:xfrm>
            <a:off x="1043608" y="908720"/>
            <a:ext cx="6984776" cy="1332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Пауки предсказывают погоду. Если намечается дождь, то пауки перестают плести паутину, а сами пауки скрываются в щелях.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33DF4B-35E2-E3C3-A55C-872382DF1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867639"/>
            <a:ext cx="5580112" cy="374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99872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34D9971-FE3B-D0C7-BCE2-F8E8FACED2CA}"/>
              </a:ext>
            </a:extLst>
          </p:cNvPr>
          <p:cNvSpPr txBox="1"/>
          <p:nvPr/>
        </p:nvSpPr>
        <p:spPr>
          <a:xfrm>
            <a:off x="611560" y="836713"/>
            <a:ext cx="7992888" cy="3672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Теперь мы  знаем: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паук человеку – друг!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паук плетёт сети из клейких и неклейких нитей.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хотим, чтобы все люди поменяли своё отношение к паукам.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будущем нам хотелось бы больше узнать о жизни пауков. 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81B056-A7A6-C256-0F87-1169383661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97152"/>
            <a:ext cx="4021263" cy="19184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342474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B952C9-485C-DF6A-73EE-8454CBDA269E}"/>
              </a:ext>
            </a:extLst>
          </p:cNvPr>
          <p:cNvSpPr txBox="1"/>
          <p:nvPr/>
        </p:nvSpPr>
        <p:spPr>
          <a:xfrm>
            <a:off x="1115616" y="2636912"/>
            <a:ext cx="7704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3202482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251520" y="428604"/>
            <a:ext cx="5040560" cy="5857875"/>
          </a:xfrm>
        </p:spPr>
        <p:txBody>
          <a:bodyPr/>
          <a:lstStyle/>
          <a:p>
            <a:pPr indent="324000" algn="just">
              <a:spcBef>
                <a:spcPts val="0"/>
              </a:spcBef>
              <a:buFont typeface="Wingdings" pitchFamily="2" charset="2"/>
              <a:buNone/>
              <a:defRPr/>
            </a:pP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324000" algn="just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Гипотеза исследования.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«Нужны ли пауки? Пользу или вред они приносят? Стоит ли их бояться? ».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5320" t="-740" r="3819"/>
          <a:stretch>
            <a:fillRect/>
          </a:stretch>
        </p:blipFill>
        <p:spPr bwMode="auto">
          <a:xfrm rot="5400000">
            <a:off x="4982372" y="1643859"/>
            <a:ext cx="4176712" cy="328294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4355976" y="1052736"/>
            <a:ext cx="4359428" cy="5094046"/>
          </a:xfrm>
        </p:spPr>
        <p:txBody>
          <a:bodyPr/>
          <a:lstStyle/>
          <a:p>
            <a:pPr indent="342900">
              <a:buNone/>
            </a:pP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/>
              <a:t>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Летом 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увидел под крышей веранды красивую паутину и сидящего в центре её паучка. Папа сказал, что это паук-крестовик, он поедает много вредных насекомых и поэтому приносит пользу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DC0B7-21EE-3C22-AF66-30CE5F5AE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9" y="332656"/>
            <a:ext cx="3888432" cy="2916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DDD1A6-6963-0913-9203-DE3E65F1B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39" y="3718047"/>
            <a:ext cx="3998882" cy="272896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D72805B-36E5-F18F-1418-2111089871C5}"/>
              </a:ext>
            </a:extLst>
          </p:cNvPr>
          <p:cNvSpPr txBox="1"/>
          <p:nvPr/>
        </p:nvSpPr>
        <p:spPr>
          <a:xfrm>
            <a:off x="4355976" y="692644"/>
            <a:ext cx="4139952" cy="5153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Пауки – часто встречающиеся животные в природе, быту, в книгах и фильмах. Многие люди испытывают неприязнь к паукам из-за необычного внешнего вида. </a:t>
            </a:r>
            <a:endParaRPr lang="ru-RU" sz="32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ECB64E-D4D3-FE29-4579-B5BBA6649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3439486" cy="245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AB5265-E867-40A5-991B-CEB63D5D556A}"/>
              </a:ext>
            </a:extLst>
          </p:cNvPr>
          <p:cNvSpPr txBox="1"/>
          <p:nvPr/>
        </p:nvSpPr>
        <p:spPr>
          <a:xfrm>
            <a:off x="323528" y="2455774"/>
            <a:ext cx="3223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1A34"/>
                </a:solidFill>
                <a:latin typeface="Arial" panose="020B0604020202020204" pitchFamily="34" charset="0"/>
              </a:rPr>
              <a:t>Муравьиный паук-скакун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35CBF9-8260-AE3D-E4C7-6C76DCD22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4" y="3760000"/>
            <a:ext cx="3544150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63EF9D-CC42-46A5-8D4C-E2616CE7FA79}"/>
              </a:ext>
            </a:extLst>
          </p:cNvPr>
          <p:cNvSpPr txBox="1"/>
          <p:nvPr/>
        </p:nvSpPr>
        <p:spPr>
          <a:xfrm>
            <a:off x="251521" y="5476582"/>
            <a:ext cx="3409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</a:rPr>
              <a:t>Шипастый паук-</a:t>
            </a:r>
            <a:r>
              <a:rPr lang="ru-RU" sz="1800" b="1" dirty="0" err="1">
                <a:solidFill>
                  <a:srgbClr val="002060"/>
                </a:solidFill>
                <a:latin typeface="Arial" panose="020B0604020202020204" pitchFamily="34" charset="0"/>
              </a:rPr>
              <a:t>кругопряд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96290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48979D-B980-BDCF-2D7C-946C7EEB9460}"/>
              </a:ext>
            </a:extLst>
          </p:cNvPr>
          <p:cNvSpPr txBox="1"/>
          <p:nvPr/>
        </p:nvSpPr>
        <p:spPr>
          <a:xfrm>
            <a:off x="4716016" y="692697"/>
            <a:ext cx="3600400" cy="5708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Мне захотелось больше узнать об этих удивительных животных,  действительно ли они так опасны для человека, или приносят пользу, а также - почему пауки не прилипают к своей паутине?</a:t>
            </a:r>
            <a:endParaRPr lang="ru-RU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того, чтобы найти ответы на эти вопросы я:  спрашивал у мамы, папы, воспитателей.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015211-006F-439A-33E2-02B44C6375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60" y="1738561"/>
            <a:ext cx="4507836" cy="33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783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7ECEFD-8727-1A44-D8DD-A0E5F71A7FED}"/>
              </a:ext>
            </a:extLst>
          </p:cNvPr>
          <p:cNvSpPr txBox="1"/>
          <p:nvPr/>
        </p:nvSpPr>
        <p:spPr>
          <a:xfrm>
            <a:off x="2627784" y="31277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Вот, что мы узнали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61117-D4CE-2DAB-B8A0-38A9752FE6E3}"/>
              </a:ext>
            </a:extLst>
          </p:cNvPr>
          <p:cNvSpPr txBox="1"/>
          <p:nvPr/>
        </p:nvSpPr>
        <p:spPr>
          <a:xfrm>
            <a:off x="395536" y="1340768"/>
            <a:ext cx="6462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всех пауков: восемь ног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A7BB76-9799-6020-7633-8D59865D5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2492896"/>
            <a:ext cx="6852553" cy="377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324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54A0EF-DDF3-87FB-7EA8-F91BFB01A68F}"/>
              </a:ext>
            </a:extLst>
          </p:cNvPr>
          <p:cNvSpPr txBox="1"/>
          <p:nvPr/>
        </p:nvSpPr>
        <p:spPr>
          <a:xfrm>
            <a:off x="539552" y="548680"/>
            <a:ext cx="6318448" cy="1757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ногах и теле паука находится множество чувствительных волосков, которые улавливают движение воздуха и сообщают пауку о происходящем рядом.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1">
            <a:extLst>
              <a:ext uri="{FF2B5EF4-FFF2-40B4-BE49-F238E27FC236}">
                <a16:creationId xmlns:a16="http://schemas.microsoft.com/office/drawing/2014/main" id="{99133014-62D4-CBDA-959F-07FEF73E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808" y="2305892"/>
            <a:ext cx="58848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48184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B550FD-5760-CCA8-F7D4-66A43CA61F9E}"/>
              </a:ext>
            </a:extLst>
          </p:cNvPr>
          <p:cNvSpPr txBox="1"/>
          <p:nvPr/>
        </p:nvSpPr>
        <p:spPr>
          <a:xfrm>
            <a:off x="611560" y="260649"/>
            <a:ext cx="7632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пауков от 4 до 8 глаз, из них 2 основных крупных.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2910C2-7622-B606-F258-2DB21E715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867137"/>
            <a:ext cx="5328592" cy="4722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7217402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640</Words>
  <Application>Microsoft Office PowerPoint</Application>
  <PresentationFormat>Экран (4:3)</PresentationFormat>
  <Paragraphs>56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Ирина Межова</cp:lastModifiedBy>
  <cp:revision>89</cp:revision>
  <dcterms:created xsi:type="dcterms:W3CDTF">2011-10-28T02:54:59Z</dcterms:created>
  <dcterms:modified xsi:type="dcterms:W3CDTF">2024-02-09T07:07:36Z</dcterms:modified>
</cp:coreProperties>
</file>